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 Slab"/>
      <p:regular r:id="rId13"/>
      <p:bold r:id="rId14"/>
    </p:embeddedFon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Slab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font" Target="fonts/RobotoSlab-bold.fntdata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0ca706ba9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0ca706ba9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0ca706ba93_1_4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0ca706ba93_1_4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ca706ba93_1_4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ca706ba93_1_4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0ca706ba93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0ca706ba93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0ca706ba93_1_4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0ca706ba93_1_4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0cc76e9e3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0cc76e9e3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0cc76e9e3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0cc76e9e3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" name="Google Shape;20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2" name="Google Shape;22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" name="Google Shape;29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" name="Google Shape;37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3055350" y="2425900"/>
            <a:ext cx="2305500" cy="589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Team Members</a:t>
            </a:r>
            <a:endParaRPr b="1" sz="18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208550" y="2379700"/>
            <a:ext cx="2887200" cy="635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Team</a:t>
            </a:r>
            <a:r>
              <a:rPr b="1" lang="en" sz="18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 Name </a:t>
            </a:r>
            <a:endParaRPr b="1" sz="18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208550" y="3108800"/>
            <a:ext cx="2840700" cy="635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College/</a:t>
            </a:r>
            <a:r>
              <a:rPr b="1" lang="en" sz="18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University</a:t>
            </a:r>
            <a:endParaRPr b="1" sz="18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55725" y="2449000"/>
            <a:ext cx="1659900" cy="543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Roboto Slab"/>
                <a:ea typeface="Roboto Slab"/>
                <a:cs typeface="Roboto Slab"/>
                <a:sym typeface="Roboto Slab"/>
              </a:rPr>
              <a:t>Track</a:t>
            </a:r>
            <a:endParaRPr b="1" sz="1800">
              <a:solidFill>
                <a:schemeClr val="dk2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idx="4294967295" type="ctrTitle"/>
          </p:nvPr>
        </p:nvSpPr>
        <p:spPr>
          <a:xfrm>
            <a:off x="0" y="0"/>
            <a:ext cx="7368300" cy="9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    Problem Statement</a:t>
            </a:r>
            <a:endParaRPr sz="3600"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3225" y="-122950"/>
            <a:ext cx="1332000" cy="13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idx="4294967295" type="ctrTitle"/>
          </p:nvPr>
        </p:nvSpPr>
        <p:spPr>
          <a:xfrm>
            <a:off x="0" y="0"/>
            <a:ext cx="7368300" cy="9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    Solution/Approach Details</a:t>
            </a:r>
            <a:endParaRPr sz="3600"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3225" y="-122950"/>
            <a:ext cx="1332000" cy="13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idx="4294967295" type="ctrTitle"/>
          </p:nvPr>
        </p:nvSpPr>
        <p:spPr>
          <a:xfrm>
            <a:off x="0" y="0"/>
            <a:ext cx="7368300" cy="9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    Use Case</a:t>
            </a:r>
            <a:endParaRPr sz="3600"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3225" y="-122950"/>
            <a:ext cx="1332000" cy="13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idx="4294967295" type="ctrTitle"/>
          </p:nvPr>
        </p:nvSpPr>
        <p:spPr>
          <a:xfrm>
            <a:off x="0" y="0"/>
            <a:ext cx="7368300" cy="9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    </a:t>
            </a:r>
            <a:r>
              <a:rPr lang="en" sz="3600"/>
              <a:t>Feasibility and Viability</a:t>
            </a:r>
            <a:endParaRPr sz="3600"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3225" y="-122950"/>
            <a:ext cx="1332000" cy="13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idx="4294967295" type="ctrTitle"/>
          </p:nvPr>
        </p:nvSpPr>
        <p:spPr>
          <a:xfrm>
            <a:off x="0" y="0"/>
            <a:ext cx="7368300" cy="9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    TechStack</a:t>
            </a:r>
            <a:endParaRPr sz="3600"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3225" y="-122950"/>
            <a:ext cx="1332000" cy="13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idx="4294967295" type="ctrTitle"/>
          </p:nvPr>
        </p:nvSpPr>
        <p:spPr>
          <a:xfrm>
            <a:off x="0" y="0"/>
            <a:ext cx="7368300" cy="98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    References</a:t>
            </a:r>
            <a:endParaRPr sz="3600"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3225" y="-122950"/>
            <a:ext cx="1332000" cy="13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F3F5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