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Roboto Slab"/>
      <p:regular r:id="rId13"/>
      <p:bold r:id="rId14"/>
    </p:embeddedFont>
    <p:embeddedFont>
      <p:font typeface="Roboto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RobotoSlab-regular.fntdata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regular.fntdata"/><Relationship Id="rId14" Type="http://schemas.openxmlformats.org/officeDocument/2006/relationships/font" Target="fonts/RobotoSlab-bold.fntdata"/><Relationship Id="rId17" Type="http://schemas.openxmlformats.org/officeDocument/2006/relationships/font" Target="fonts/Roboto-italic.fntdata"/><Relationship Id="rId16" Type="http://schemas.openxmlformats.org/officeDocument/2006/relationships/font" Target="fonts/Robot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Roboto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g30ca706ba93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g30ca706ba93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30ca706ba93_1_4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30ca706ba93_1_4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30ca706ba93_1_4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30ca706ba93_1_4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30ca706ba93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30ca706ba93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30ca706ba93_1_4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30ca706ba93_1_4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30cc76e9e3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30cc76e9e3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30cc76e9e3c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30cc76e9e3c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11"/>
          <p:cNvSpPr txBox="1"/>
          <p:nvPr>
            <p:ph hasCustomPrompt="1"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Google Shape;14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5" name="Google Shape;15;p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16" name="Google Shape;16;p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7" name="Google Shape;17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Google Shape;19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0" name="Google Shape;20;p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1" name="Google Shape;21;p5"/>
          <p:cNvSpPr txBox="1"/>
          <p:nvPr>
            <p:ph idx="1" type="body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2" name="Google Shape;22;p5"/>
          <p:cNvSpPr txBox="1"/>
          <p:nvPr>
            <p:ph idx="2" type="body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Google Shape;28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9" name="Google Shape;29;p7"/>
          <p:cNvSpPr txBox="1"/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7" name="Google Shape;37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cap="flat" cmpd="sng" w="381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8" name="Google Shape;38;p9"/>
          <p:cNvSpPr txBox="1"/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9" name="Google Shape;39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1" name="Google Shape;41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/>
        </p:txBody>
      </p:sp>
      <p:sp>
        <p:nvSpPr>
          <p:cNvPr id="44" name="Google Shape;4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arina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228600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3055350" y="2425900"/>
            <a:ext cx="2305500" cy="5892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rPr>
              <a:t>Team Members</a:t>
            </a:r>
            <a:endParaRPr b="1" sz="1800">
              <a:solidFill>
                <a:schemeClr val="dk2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6208550" y="2379700"/>
            <a:ext cx="2887200" cy="6354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rPr>
              <a:t>Team</a:t>
            </a:r>
            <a:r>
              <a:rPr b="1" lang="en" sz="1800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rPr>
              <a:t> Name </a:t>
            </a:r>
            <a:endParaRPr b="1" sz="1800">
              <a:solidFill>
                <a:schemeClr val="dk2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6208550" y="3108800"/>
            <a:ext cx="2840700" cy="6354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rPr>
              <a:t>College/</a:t>
            </a:r>
            <a:r>
              <a:rPr b="1" lang="en" sz="1800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rPr>
              <a:t>University</a:t>
            </a:r>
            <a:endParaRPr b="1" sz="1800">
              <a:solidFill>
                <a:schemeClr val="dk2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155725" y="2449000"/>
            <a:ext cx="1659900" cy="5430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dk2"/>
                </a:solidFill>
                <a:latin typeface="Roboto Slab"/>
                <a:ea typeface="Roboto Slab"/>
                <a:cs typeface="Roboto Slab"/>
                <a:sym typeface="Roboto Slab"/>
              </a:rPr>
              <a:t>Track</a:t>
            </a:r>
            <a:endParaRPr b="1" sz="1800">
              <a:solidFill>
                <a:schemeClr val="dk2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idx="4294967295" type="ctrTitle"/>
          </p:nvPr>
        </p:nvSpPr>
        <p:spPr>
          <a:xfrm>
            <a:off x="0" y="0"/>
            <a:ext cx="7368300" cy="985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    Problem Statement</a:t>
            </a:r>
            <a:endParaRPr sz="3600"/>
          </a:p>
        </p:txBody>
      </p:sp>
      <p:pic>
        <p:nvPicPr>
          <p:cNvPr id="66" name="Google Shape;6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63225" y="-122950"/>
            <a:ext cx="1332000" cy="133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>
            <p:ph idx="4294967295" type="ctrTitle"/>
          </p:nvPr>
        </p:nvSpPr>
        <p:spPr>
          <a:xfrm>
            <a:off x="0" y="0"/>
            <a:ext cx="7368300" cy="985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    Solution/Approach Details</a:t>
            </a:r>
            <a:endParaRPr sz="3600"/>
          </a:p>
        </p:txBody>
      </p:sp>
      <p:pic>
        <p:nvPicPr>
          <p:cNvPr id="72" name="Google Shape;72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63225" y="-122950"/>
            <a:ext cx="1332000" cy="133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>
            <p:ph idx="4294967295" type="ctrTitle"/>
          </p:nvPr>
        </p:nvSpPr>
        <p:spPr>
          <a:xfrm>
            <a:off x="0" y="0"/>
            <a:ext cx="7368300" cy="985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    Use Case</a:t>
            </a:r>
            <a:endParaRPr sz="3600"/>
          </a:p>
        </p:txBody>
      </p:sp>
      <p:pic>
        <p:nvPicPr>
          <p:cNvPr id="78" name="Google Shape;7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63225" y="-122950"/>
            <a:ext cx="1332000" cy="133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/>
          <p:nvPr>
            <p:ph idx="4294967295" type="ctrTitle"/>
          </p:nvPr>
        </p:nvSpPr>
        <p:spPr>
          <a:xfrm>
            <a:off x="0" y="0"/>
            <a:ext cx="7368300" cy="985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    </a:t>
            </a:r>
            <a:r>
              <a:rPr lang="en" sz="3600"/>
              <a:t>Feasibility and Viability</a:t>
            </a:r>
            <a:endParaRPr sz="3600"/>
          </a:p>
        </p:txBody>
      </p:sp>
      <p:pic>
        <p:nvPicPr>
          <p:cNvPr id="84" name="Google Shape;8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63225" y="-122950"/>
            <a:ext cx="1332000" cy="133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/>
          <p:nvPr>
            <p:ph idx="4294967295" type="ctrTitle"/>
          </p:nvPr>
        </p:nvSpPr>
        <p:spPr>
          <a:xfrm>
            <a:off x="0" y="0"/>
            <a:ext cx="7368300" cy="985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    TechStack</a:t>
            </a:r>
            <a:endParaRPr sz="3600"/>
          </a:p>
        </p:txBody>
      </p:sp>
      <p:pic>
        <p:nvPicPr>
          <p:cNvPr id="90" name="Google Shape;90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63225" y="-122950"/>
            <a:ext cx="1332000" cy="133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/>
          <p:nvPr>
            <p:ph idx="4294967295" type="ctrTitle"/>
          </p:nvPr>
        </p:nvSpPr>
        <p:spPr>
          <a:xfrm>
            <a:off x="0" y="0"/>
            <a:ext cx="7368300" cy="985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    References</a:t>
            </a:r>
            <a:endParaRPr sz="3600"/>
          </a:p>
        </p:txBody>
      </p:sp>
      <p:pic>
        <p:nvPicPr>
          <p:cNvPr id="96" name="Google Shape;96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63225" y="-122950"/>
            <a:ext cx="1332000" cy="133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rina">
  <a:themeElements>
    <a:clrScheme name="Marina">
      <a:dk1>
        <a:srgbClr val="FFFFFF"/>
      </a:dk1>
      <a:lt1>
        <a:srgbClr val="0F3F5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